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354" r:id="rId2"/>
    <p:sldId id="352" r:id="rId3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>
      <p:cViewPr>
        <p:scale>
          <a:sx n="108" d="100"/>
          <a:sy n="108" d="100"/>
        </p:scale>
        <p:origin x="-72" y="-72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1FFEA19-D292-42D0-B600-6AD6C033119B}" type="datetimeFigureOut">
              <a:rPr lang="ru-RU"/>
              <a:pPr>
                <a:defRPr/>
              </a:pPr>
              <a:t>20.05.2021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DCF8EF5-AA0F-4245-BBD9-2116E41CD3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5890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34CA8-7F5E-4418-B694-39F4667B4708}" type="datetime1">
              <a:rPr lang="ru-RU"/>
              <a:pPr>
                <a:defRPr/>
              </a:pPr>
              <a:t>20.05.2021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78F4E-529A-424F-9D45-DCB591DB6D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28B3C-EEF1-4622-8E66-87B744683811}" type="datetime1">
              <a:rPr lang="ru-RU"/>
              <a:pPr>
                <a:defRPr/>
              </a:pPr>
              <a:t>20.05.2021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82FEA-A0DA-4046-BDA6-56A93C7B8F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2D7B89-5A51-4439-8778-5CDE132A1E08}" type="datetime1">
              <a:rPr lang="ru-RU"/>
              <a:pPr>
                <a:defRPr/>
              </a:pPr>
              <a:t>20.05.2021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891B5-FDA5-4426-BAC2-D2861B1F2B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FDA8C6-5FDA-4CF4-BF6A-5C81B6BD0330}" type="datetime1">
              <a:rPr lang="ru-RU"/>
              <a:pPr>
                <a:defRPr/>
              </a:pPr>
              <a:t>20.05.2021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D9DFC-C7DB-47E0-A7D2-2A2590C80F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0D791-7262-4211-B326-E31CD91B0B30}" type="datetime1">
              <a:rPr lang="ru-RU"/>
              <a:pPr>
                <a:defRPr/>
              </a:pPr>
              <a:t>20.05.2021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27E1B4-B740-4059-864A-206B21026D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58397-F3C7-4094-B409-35F61B566BA0}" type="datetime1">
              <a:rPr lang="ru-RU"/>
              <a:pPr>
                <a:defRPr/>
              </a:pPr>
              <a:t>20.05.2021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15086-FBCD-4C9A-9210-3484ED0CFC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1CD09-D37C-4362-9C9E-C54EAA56C7AB}" type="datetime1">
              <a:rPr lang="ru-RU"/>
              <a:pPr>
                <a:defRPr/>
              </a:pPr>
              <a:t>20.05.2021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B6E17-ED08-4DCD-BB72-155BFA060F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039A8-0B42-4956-936B-EE78F2737F26}" type="datetime1">
              <a:rPr lang="ru-RU"/>
              <a:pPr>
                <a:defRPr/>
              </a:pPr>
              <a:t>20.05.2021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B0505-F023-4D5B-9FC4-61833D8BB5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68C9AD-BD52-4712-9AAF-709CEA89A141}" type="datetime1">
              <a:rPr lang="ru-RU"/>
              <a:pPr>
                <a:defRPr/>
              </a:pPr>
              <a:t>20.05.2021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B292B-B2BA-496C-810B-0D387EA155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366B00-1734-4B82-A1E0-5BB57E860B13}" type="datetime1">
              <a:rPr lang="ru-RU"/>
              <a:pPr>
                <a:defRPr/>
              </a:pPr>
              <a:t>20.05.2021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2249A-71C9-488A-AA15-0B7E040499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54497-672A-44E9-BD7B-6B1D870A80B4}" type="datetime1">
              <a:rPr lang="ru-RU"/>
              <a:pPr>
                <a:defRPr/>
              </a:pPr>
              <a:t>20.05.2021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C400B-7551-4DFB-A547-471DCFA8DB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11188" y="206375"/>
            <a:ext cx="8075612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11188" y="1200150"/>
            <a:ext cx="8075612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188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E9A719E-5B87-45A3-BEC3-ABD0844A025D}" type="datetime1">
              <a:rPr lang="ru-RU"/>
              <a:pPr>
                <a:defRPr/>
              </a:pPr>
              <a:t>20.05.2021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1113"/>
            <a:ext cx="21336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E526353-5454-4EAE-846A-28DD8FE031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611188" y="206375"/>
            <a:ext cx="8075612" cy="349250"/>
          </a:xfrm>
        </p:spPr>
        <p:txBody>
          <a:bodyPr/>
          <a:lstStyle/>
          <a:p>
            <a:pPr eaLnBrk="1" hangingPunct="1"/>
            <a:r>
              <a:rPr lang="ru-RU" sz="18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ФОТОРЕПОРТАЖ МАДОУ «Детский сад №328»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B9FD34-B9FA-4396-B0AD-E3A2CC450B47}" type="slidenum">
              <a:rPr lang="ru-RU"/>
              <a:pPr>
                <a:defRPr/>
              </a:pPr>
              <a:t>1</a:t>
            </a:fld>
            <a:endParaRPr lang="ru-RU"/>
          </a:p>
        </p:txBody>
      </p:sp>
      <p:sp>
        <p:nvSpPr>
          <p:cNvPr id="14339" name="Объект 3"/>
          <p:cNvSpPr txBox="1">
            <a:spLocks/>
          </p:cNvSpPr>
          <p:nvPr/>
        </p:nvSpPr>
        <p:spPr bwMode="auto">
          <a:xfrm>
            <a:off x="5435600" y="768350"/>
            <a:ext cx="2963863" cy="165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ru-RU" sz="2800"/>
          </a:p>
        </p:txBody>
      </p:sp>
      <p:pic>
        <p:nvPicPr>
          <p:cNvPr id="14340" name="Рисунок 1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3900" y="-23813"/>
            <a:ext cx="2068513" cy="901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27534"/>
            <a:ext cx="2929323" cy="2085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653716"/>
            <a:ext cx="2875093" cy="1888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54"/>
          <a:stretch/>
        </p:blipFill>
        <p:spPr bwMode="auto">
          <a:xfrm>
            <a:off x="4747649" y="2475310"/>
            <a:ext cx="3856799" cy="2428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54"/>
          <a:stretch/>
        </p:blipFill>
        <p:spPr bwMode="auto">
          <a:xfrm>
            <a:off x="1141166" y="2713188"/>
            <a:ext cx="3478974" cy="219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06B7C4-A498-4FB1-8C50-7DF19B8AF2F4}" type="slidenum">
              <a:rPr lang="ru-RU"/>
              <a:pPr>
                <a:defRPr/>
              </a:pPr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188" y="249238"/>
            <a:ext cx="8075612" cy="414337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/>
          <a:p>
            <a:pPr algn="ctr">
              <a:lnSpc>
                <a:spcPct val="80000"/>
              </a:lnSpc>
            </a:pPr>
            <a:endParaRPr lang="ru-RU" sz="1000" b="1" dirty="0">
              <a:solidFill>
                <a:srgbClr val="17375E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ru-RU" sz="1500" b="1" dirty="0">
                <a:solidFill>
                  <a:srgbClr val="17375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МАДОУ «Детский сад №328»</a:t>
            </a:r>
          </a:p>
          <a:p>
            <a:pPr algn="ctr">
              <a:lnSpc>
                <a:spcPct val="80000"/>
              </a:lnSpc>
            </a:pPr>
            <a:r>
              <a:rPr lang="ru-RU" sz="15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Карга </a:t>
            </a:r>
            <a:r>
              <a:rPr lang="ru-RU" sz="15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боткасы</a:t>
            </a:r>
            <a:r>
              <a:rPr lang="ru-RU" sz="15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(Грачиная каша)</a:t>
            </a:r>
            <a:endParaRPr lang="ru-RU" sz="15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Выноска-облако 8"/>
          <p:cNvSpPr>
            <a:spLocks noChangeArrowheads="1"/>
          </p:cNvSpPr>
          <p:nvPr/>
        </p:nvSpPr>
        <p:spPr bwMode="auto">
          <a:xfrm>
            <a:off x="2441908" y="1350964"/>
            <a:ext cx="4290331" cy="2738560"/>
          </a:xfrm>
          <a:prstGeom prst="cloudCallout">
            <a:avLst>
              <a:gd name="adj1" fmla="val -9764"/>
              <a:gd name="adj2" fmla="val 45347"/>
            </a:avLst>
          </a:prstGeom>
          <a:solidFill>
            <a:srgbClr val="B9CDE5"/>
          </a:soli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0" name="4-конечная звезда 9"/>
          <p:cNvSpPr/>
          <p:nvPr/>
        </p:nvSpPr>
        <p:spPr>
          <a:xfrm>
            <a:off x="1476375" y="814388"/>
            <a:ext cx="1439863" cy="107950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4-конечная звезда 10"/>
          <p:cNvSpPr/>
          <p:nvPr/>
        </p:nvSpPr>
        <p:spPr>
          <a:xfrm>
            <a:off x="827088" y="1893888"/>
            <a:ext cx="1506537" cy="1398587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4-конечная звезда 11"/>
          <p:cNvSpPr/>
          <p:nvPr/>
        </p:nvSpPr>
        <p:spPr>
          <a:xfrm>
            <a:off x="1042988" y="3579813"/>
            <a:ext cx="1482725" cy="1189037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6557963" y="946150"/>
            <a:ext cx="1470025" cy="1228725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4-конечная звезда 13"/>
          <p:cNvSpPr/>
          <p:nvPr/>
        </p:nvSpPr>
        <p:spPr>
          <a:xfrm>
            <a:off x="7169150" y="2189163"/>
            <a:ext cx="1320800" cy="1260475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4-конечная звезда 14"/>
          <p:cNvSpPr/>
          <p:nvPr/>
        </p:nvSpPr>
        <p:spPr>
          <a:xfrm>
            <a:off x="5580063" y="3663950"/>
            <a:ext cx="1589087" cy="1211263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370" name="TextBox 15"/>
          <p:cNvSpPr txBox="1">
            <a:spLocks noChangeArrowheads="1"/>
          </p:cNvSpPr>
          <p:nvPr/>
        </p:nvSpPr>
        <p:spPr bwMode="auto">
          <a:xfrm>
            <a:off x="2843212" y="1619071"/>
            <a:ext cx="3714751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00" dirty="0"/>
              <a:t>12 апреля в нашем детском саду проходил весенний праздник татарского народа «Карга </a:t>
            </a:r>
            <a:r>
              <a:rPr lang="ru-RU" sz="1000" dirty="0" err="1"/>
              <a:t>боткасы</a:t>
            </a:r>
            <a:r>
              <a:rPr lang="ru-RU" sz="1000" dirty="0"/>
              <a:t>» («Грачиная каша»). В древние времена люди считали, что весну на кончиках своих крыльев приносят грачи. Поэтому, как только начинал таять снег и появлялись первые ручьи, в честь прилета грачей устраивался праздник «Карга </a:t>
            </a:r>
            <a:r>
              <a:rPr lang="ru-RU" sz="1000" dirty="0" err="1"/>
              <a:t>боткасы</a:t>
            </a:r>
            <a:r>
              <a:rPr lang="ru-RU" sz="1000" dirty="0"/>
              <a:t>». В это день нарядные дети собирали с каждого дома крупу, молоко, масло, сахар, яйца и зазывали стихами и песнями всех на праздник. </a:t>
            </a:r>
          </a:p>
          <a:p>
            <a:r>
              <a:rPr lang="ru-RU" sz="1000" dirty="0"/>
              <a:t>Мы чтим народные традиции! В начале праздника дети играли, пели песни и рассказывали стихи о весне, веселились и в заключительной части праздника угощались вкусной кашей!</a:t>
            </a:r>
          </a:p>
        </p:txBody>
      </p:sp>
      <p:sp>
        <p:nvSpPr>
          <p:cNvPr id="15371" name="TextBox 16"/>
          <p:cNvSpPr txBox="1">
            <a:spLocks noChangeArrowheads="1"/>
          </p:cNvSpPr>
          <p:nvPr/>
        </p:nvSpPr>
        <p:spPr bwMode="auto">
          <a:xfrm>
            <a:off x="6935788" y="1350963"/>
            <a:ext cx="13414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фото</a:t>
            </a:r>
          </a:p>
        </p:txBody>
      </p:sp>
      <p:sp>
        <p:nvSpPr>
          <p:cNvPr id="15372" name="TextBox 17"/>
          <p:cNvSpPr txBox="1">
            <a:spLocks noChangeArrowheads="1"/>
          </p:cNvSpPr>
          <p:nvPr/>
        </p:nvSpPr>
        <p:spPr bwMode="auto">
          <a:xfrm>
            <a:off x="7451725" y="3003550"/>
            <a:ext cx="1343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фото</a:t>
            </a:r>
          </a:p>
        </p:txBody>
      </p:sp>
      <p:pic>
        <p:nvPicPr>
          <p:cNvPr id="15373" name="Рисунок 1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3900" y="-23813"/>
            <a:ext cx="2068513" cy="901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7" y="784387"/>
            <a:ext cx="2232025" cy="141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94"/>
          <a:stretch/>
        </p:blipFill>
        <p:spPr bwMode="auto">
          <a:xfrm>
            <a:off x="6722591" y="932656"/>
            <a:ext cx="2313905" cy="2779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24" b="13996"/>
          <a:stretch/>
        </p:blipFill>
        <p:spPr bwMode="auto">
          <a:xfrm>
            <a:off x="5902648" y="3324364"/>
            <a:ext cx="3239765" cy="1617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19" y="2665511"/>
            <a:ext cx="2246406" cy="1923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3226</TotalTime>
  <Words>137</Words>
  <Application>Microsoft Office PowerPoint</Application>
  <PresentationFormat>Экран (16:9)</PresentationFormat>
  <Paragraphs>10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2_Тема Office</vt:lpstr>
      <vt:lpstr>ФОТОРЕПОРТАЖ МАДОУ «Детский сад №328»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Admin</cp:lastModifiedBy>
  <cp:revision>417</cp:revision>
  <cp:lastPrinted>2021-02-04T07:26:50Z</cp:lastPrinted>
  <dcterms:created xsi:type="dcterms:W3CDTF">2015-10-13T08:15:21Z</dcterms:created>
  <dcterms:modified xsi:type="dcterms:W3CDTF">2021-05-20T06:34:34Z</dcterms:modified>
</cp:coreProperties>
</file>